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C7F-EF3E-40A3-A2A8-32FF7BDFF38D}" type="datetimeFigureOut">
              <a:rPr lang="pt-BR" smtClean="0"/>
              <a:t>30/08/2015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002-83FF-4B8E-B271-62737C2700B9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C7F-EF3E-40A3-A2A8-32FF7BDFF38D}" type="datetimeFigureOut">
              <a:rPr lang="pt-BR" smtClean="0"/>
              <a:t>30/08/2015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002-83FF-4B8E-B271-62737C2700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C7F-EF3E-40A3-A2A8-32FF7BDFF38D}" type="datetimeFigureOut">
              <a:rPr lang="pt-BR" smtClean="0"/>
              <a:t>30/08/2015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002-83FF-4B8E-B271-62737C2700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C7F-EF3E-40A3-A2A8-32FF7BDFF38D}" type="datetimeFigureOut">
              <a:rPr lang="pt-BR" smtClean="0"/>
              <a:t>30/08/2015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002-83FF-4B8E-B271-62737C2700B9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C7F-EF3E-40A3-A2A8-32FF7BDFF38D}" type="datetimeFigureOut">
              <a:rPr lang="pt-BR" smtClean="0"/>
              <a:t>30/08/2015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002-83FF-4B8E-B271-62737C2700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C7F-EF3E-40A3-A2A8-32FF7BDFF38D}" type="datetimeFigureOut">
              <a:rPr lang="pt-BR" smtClean="0"/>
              <a:t>30/08/2015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002-83FF-4B8E-B271-62737C2700B9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C7F-EF3E-40A3-A2A8-32FF7BDFF38D}" type="datetimeFigureOut">
              <a:rPr lang="pt-BR" smtClean="0"/>
              <a:t>30/08/2015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002-83FF-4B8E-B271-62737C2700B9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C7F-EF3E-40A3-A2A8-32FF7BDFF38D}" type="datetimeFigureOut">
              <a:rPr lang="pt-BR" smtClean="0"/>
              <a:t>30/08/2015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002-83FF-4B8E-B271-62737C2700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C7F-EF3E-40A3-A2A8-32FF7BDFF38D}" type="datetimeFigureOut">
              <a:rPr lang="pt-BR" smtClean="0"/>
              <a:t>30/08/2015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002-83FF-4B8E-B271-62737C2700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C7F-EF3E-40A3-A2A8-32FF7BDFF38D}" type="datetimeFigureOut">
              <a:rPr lang="pt-BR" smtClean="0"/>
              <a:t>30/08/2015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002-83FF-4B8E-B271-62737C2700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6C7F-EF3E-40A3-A2A8-32FF7BDFF38D}" type="datetimeFigureOut">
              <a:rPr lang="pt-BR" smtClean="0"/>
              <a:t>30/08/2015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002-83FF-4B8E-B271-62737C2700B9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2166C7F-EF3E-40A3-A2A8-32FF7BDFF38D}" type="datetimeFigureOut">
              <a:rPr lang="pt-BR" smtClean="0"/>
              <a:t>30/08/2015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8A4F002-83FF-4B8E-B271-62737C2700B9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De Edgar Allan Poe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3146850"/>
            <a:ext cx="7175351" cy="1793167"/>
          </a:xfrm>
        </p:spPr>
        <p:txBody>
          <a:bodyPr/>
          <a:lstStyle/>
          <a:p>
            <a:pPr marL="182880" indent="0">
              <a:buNone/>
            </a:pPr>
            <a:r>
              <a:rPr lang="pt-BR" dirty="0" smtClean="0"/>
              <a:t>Conto Berenice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16632"/>
            <a:ext cx="3340190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885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autor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395536" y="332656"/>
            <a:ext cx="8352928" cy="387358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dirty="0" smtClean="0"/>
              <a:t>Edgar Allan Poe foi autor, poeta, editor e crítico literário. Foi um dos precursores do romantismo em terras norte-americanas. Conhecido por suas temáticas que remetem ao mistério e ao macabro, esse autor foi o pioneiro no novo continente, por se desbravar em composições de contos e gêneros até então não explorados, como a ficção policial e a ficção científica. Teve a vida marcada por infelicidades, como o abandono do pai e a morte da mãe, somando a sua solidão. Esses fatores influenciaram o teor obscuro e pessimista de suas obras.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501008"/>
            <a:ext cx="5328592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74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Personagens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251520" y="731520"/>
            <a:ext cx="8568952" cy="347472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pt-BR" dirty="0"/>
              <a:t>O conto Berenice tem como protagonista o narrador-personagem Egeu. Alguns personagens, como o pai e a mãe do narrador, são apenas citados, não se caracterizando como personagens secundários, mas, como pano de fundo.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É interessante notar que Poe caracteriza um personagem apenas pela sua profissão. O empregado que participa da cena final é um exemplo disto.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A personagem que </a:t>
            </a:r>
            <a:r>
              <a:rPr lang="pt-BR" dirty="0" smtClean="0"/>
              <a:t>dá </a:t>
            </a:r>
            <a:r>
              <a:rPr lang="pt-BR" dirty="0"/>
              <a:t>nome ao conto, Berenice, em nenhum momento toma a palavra, servindo de esboço para as obsessões e reflexões do protagonista.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9110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Tempo e espaço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pt-BR" dirty="0"/>
              <a:t>O </a:t>
            </a:r>
            <a:r>
              <a:rPr lang="pt-BR" dirty="0" smtClean="0"/>
              <a:t>tempo, </a:t>
            </a:r>
            <a:r>
              <a:rPr lang="pt-BR" dirty="0"/>
              <a:t>no </a:t>
            </a:r>
            <a:r>
              <a:rPr lang="pt-BR" dirty="0" smtClean="0"/>
              <a:t>início</a:t>
            </a:r>
            <a:r>
              <a:rPr lang="pt-BR" dirty="0"/>
              <a:t>, transcorre normal, com Egeu lembrando fatos e contando-os. A partir da estranha morte de Berenice e dos acontecimentos seguintes, o tempo parece ser psicológico, já que não sabemos ao certo o que de fato aconteceu, a morte e o possível sepultamento da moça ainda viva, são envoltos em mistério.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598912"/>
            <a:ext cx="3168352" cy="292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137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Tema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677472" cy="3474720"/>
          </a:xfrm>
        </p:spPr>
        <p:txBody>
          <a:bodyPr/>
          <a:lstStyle/>
          <a:p>
            <a:pPr marL="45720" indent="0">
              <a:buNone/>
            </a:pPr>
            <a:r>
              <a:rPr lang="pt-BR" dirty="0"/>
              <a:t>É difícil encontrar um tema para os contos de Edgar Allan Poe, já que ele possuía uma habilidade incrível para criar histórias complexas e personagens psicologicamente abalados.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No conto “Berenice”, o tema é a mente humana, com suas obsessões e sua complexidade. Complexidade que leva um jovem fraco a tomar coragem e violar um </a:t>
            </a:r>
            <a:r>
              <a:rPr lang="pt-BR" dirty="0" smtClean="0"/>
              <a:t>túmulo</a:t>
            </a:r>
            <a:r>
              <a:rPr lang="pt-BR" dirty="0"/>
              <a:t>, para conseguir o objeto dos seus desejos: os dentes da prima Berenice.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69256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Enredo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893496" cy="3474720"/>
          </a:xfrm>
        </p:spPr>
        <p:txBody>
          <a:bodyPr/>
          <a:lstStyle/>
          <a:p>
            <a:pPr marL="45720" indent="0">
              <a:buNone/>
            </a:pPr>
            <a:r>
              <a:rPr lang="pt-BR" dirty="0" smtClean="0"/>
              <a:t>O conto relata a estória de Egeu, homem que vive em uma velha casa herdada de seus pais. Já no início da narração, o narrador-personagem conta que o local em que se encontra, a biblioteca da casa, é também o local em que sua mãe veio a falecer. Diz também que se trata do mesmo local de seu nascimento, sugerindo assim, tacitamente, que sua mãe morrera no parto.</a:t>
            </a:r>
          </a:p>
          <a:p>
            <a:pPr marL="4572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9899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Berenice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424936" cy="3801576"/>
          </a:xfrm>
        </p:spPr>
        <p:txBody>
          <a:bodyPr/>
          <a:lstStyle/>
          <a:p>
            <a:pPr marL="45720" indent="0">
              <a:buNone/>
            </a:pPr>
            <a:r>
              <a:rPr lang="pt-BR" dirty="0" smtClean="0"/>
              <a:t>Berenice é prima de Egeu. Os dois vivem de formas muito diferentes, enquanto o rapaz vive preso dentro de casa, a moça vive livre pelo mundo.</a:t>
            </a:r>
          </a:p>
          <a:p>
            <a:pPr marL="45720" indent="0">
              <a:buNone/>
            </a:pPr>
            <a:r>
              <a:rPr lang="pt-BR" dirty="0" smtClean="0"/>
              <a:t>Logo após, descobre-se que Berenice desenvolve duas doenças: a epilepsia e a catalepsia .</a:t>
            </a:r>
          </a:p>
          <a:p>
            <a:pPr marL="45720" indent="0">
              <a:buNone/>
            </a:pPr>
            <a:r>
              <a:rPr lang="pt-BR" dirty="0" smtClean="0"/>
              <a:t>Ao descobrir a doença da prima, Egeu decide se casar com ela.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068960"/>
            <a:ext cx="5184576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90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Doenças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280920" cy="3474720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pt-BR" b="1" dirty="0" smtClean="0"/>
              <a:t>Epilepsia</a:t>
            </a:r>
            <a:r>
              <a:rPr lang="pt-BR" dirty="0" smtClean="0"/>
              <a:t>: afecção que se manifesta por crises de perda de consciência, acompanhadas de convulsões, que surgem em intervalos regulares de tempo.</a:t>
            </a:r>
          </a:p>
          <a:p>
            <a:pPr marL="45720" indent="0">
              <a:buNone/>
            </a:pPr>
            <a:endParaRPr lang="pt-BR" dirty="0"/>
          </a:p>
          <a:p>
            <a:pPr marL="45720" indent="0">
              <a:buNone/>
            </a:pPr>
            <a:r>
              <a:rPr lang="pt-BR" b="1" dirty="0" smtClean="0"/>
              <a:t>Catalepsia</a:t>
            </a:r>
            <a:r>
              <a:rPr lang="pt-BR" dirty="0" smtClean="0"/>
              <a:t>: </a:t>
            </a:r>
            <a:r>
              <a:rPr lang="pt-BR" dirty="0"/>
              <a:t>Aquele que sofre de catalepsia (estado mórbido, ligado à </a:t>
            </a:r>
            <a:r>
              <a:rPr lang="pt-BR" dirty="0" err="1"/>
              <a:t>auto-hipnose</a:t>
            </a:r>
            <a:r>
              <a:rPr lang="pt-BR" dirty="0"/>
              <a:t> ou à histeria, caracterizado pela suspensão de duração variável da inteligência e dos movimentos voluntários., com tensão e contração muscular, insensibilidade total e respiração superficial, quase imperceptível</a:t>
            </a:r>
            <a:r>
              <a:rPr lang="pt-BR" dirty="0" smtClean="0"/>
              <a:t>).</a:t>
            </a:r>
          </a:p>
          <a:p>
            <a:pPr marL="45720" indent="0">
              <a:buNone/>
            </a:pPr>
            <a:endParaRPr lang="pt-BR" dirty="0"/>
          </a:p>
          <a:p>
            <a:pPr marL="45720" indent="0">
              <a:buNone/>
            </a:pPr>
            <a:r>
              <a:rPr lang="pt-BR" b="1" dirty="0" smtClean="0"/>
              <a:t>Monomania</a:t>
            </a:r>
            <a:r>
              <a:rPr lang="pt-BR" dirty="0" smtClean="0"/>
              <a:t>: </a:t>
            </a:r>
            <a:r>
              <a:rPr lang="pt-BR" dirty="0"/>
              <a:t>forma de loucura em que um único pensamento ou ideia absorve a mente do </a:t>
            </a:r>
            <a:r>
              <a:rPr lang="pt-BR" dirty="0" smtClean="0"/>
              <a:t>indivíduo. Ideia </a:t>
            </a:r>
            <a:r>
              <a:rPr lang="pt-BR" dirty="0"/>
              <a:t>fixa; obcecação.</a:t>
            </a:r>
          </a:p>
          <a:p>
            <a:pPr marL="4572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6333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Mistério e terror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1115616" y="260648"/>
            <a:ext cx="7629259" cy="2736304"/>
          </a:xfrm>
        </p:spPr>
        <p:txBody>
          <a:bodyPr/>
          <a:lstStyle/>
          <a:p>
            <a:pPr marL="45720" indent="0">
              <a:buNone/>
            </a:pPr>
            <a:r>
              <a:rPr lang="pt-BR" dirty="0" smtClean="0"/>
              <a:t>Egeu ficou obcecado pelos dentes de Berenice, após a morte dela, os mesmos aparecem em uma caixinha na biblioteca da casa.</a:t>
            </a:r>
          </a:p>
          <a:p>
            <a:pPr marL="502920" indent="-457200">
              <a:buFont typeface="+mj-lt"/>
              <a:buAutoNum type="arabicPeriod"/>
            </a:pPr>
            <a:r>
              <a:rPr lang="pt-BR" dirty="0" smtClean="0"/>
              <a:t>Berenice estava ou não morta quando foi enterrada?</a:t>
            </a:r>
          </a:p>
          <a:p>
            <a:pPr marL="502920" indent="-457200">
              <a:buFont typeface="+mj-lt"/>
              <a:buAutoNum type="arabicPeriod"/>
            </a:pPr>
            <a:r>
              <a:rPr lang="pt-BR" dirty="0" smtClean="0"/>
              <a:t>Teria Egeu se aproveitado do estado cataléptico da esposa/prima para roubar seus dentes?</a:t>
            </a:r>
          </a:p>
          <a:p>
            <a:pPr marL="45720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3140968"/>
            <a:ext cx="2952327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914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gração">
  <a:themeElements>
    <a:clrScheme name="Integração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Integraç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ção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36</TotalTime>
  <Words>531</Words>
  <Application>Microsoft Office PowerPoint</Application>
  <PresentationFormat>Apresentação na tela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Integração</vt:lpstr>
      <vt:lpstr>Conto Berenice</vt:lpstr>
      <vt:lpstr>O autor</vt:lpstr>
      <vt:lpstr>Personagens </vt:lpstr>
      <vt:lpstr>Tempo e espaço</vt:lpstr>
      <vt:lpstr>Tema </vt:lpstr>
      <vt:lpstr>Enredo </vt:lpstr>
      <vt:lpstr>Berenice </vt:lpstr>
      <vt:lpstr>Doenças </vt:lpstr>
      <vt:lpstr>Mistério e terror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 Berenice</dc:title>
  <dc:creator>windos 7</dc:creator>
  <cp:lastModifiedBy>windos 7</cp:lastModifiedBy>
  <cp:revision>4</cp:revision>
  <dcterms:created xsi:type="dcterms:W3CDTF">2015-08-30T17:32:01Z</dcterms:created>
  <dcterms:modified xsi:type="dcterms:W3CDTF">2015-08-30T18:08:20Z</dcterms:modified>
</cp:coreProperties>
</file>